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314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768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436505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66519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63738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190283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592462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617669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75703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74876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68406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755025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82690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182F9-E89C-45B1-A162-CC26733BE7B5}" type="datetimeFigureOut">
              <a:rPr lang="da-DK" smtClean="0"/>
              <a:pPr/>
              <a:t>15-11-2016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DDF96-9329-4BE1-8F33-D36E71A3C96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709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2000" dirty="0" smtClean="0"/>
              <a:t>Strategispor for 2017 -2021</a:t>
            </a:r>
            <a:br>
              <a:rPr lang="da-DK" sz="2000" dirty="0" smtClean="0"/>
            </a:br>
            <a:r>
              <a:rPr lang="da-DK" sz="2000" dirty="0" smtClean="0"/>
              <a:t>”Flere skal spille bedre squash”</a:t>
            </a:r>
            <a:endParaRPr lang="da-DK" sz="2000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da-DK" sz="1400" b="1" dirty="0" smtClean="0"/>
              <a:t>Klubudvikling</a:t>
            </a:r>
          </a:p>
          <a:p>
            <a:pPr marL="0" indent="0">
              <a:buNone/>
            </a:pPr>
            <a:r>
              <a:rPr lang="da-DK" sz="1400" dirty="0" smtClean="0"/>
              <a:t>         Bæredygtige klubmiljøer  med engagerede og kompetente bestyrelsesmedlemmer og gode </a:t>
            </a:r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 trænerressourcer.</a:t>
            </a:r>
            <a:endParaRPr lang="da-DK" sz="1400" dirty="0"/>
          </a:p>
          <a:p>
            <a:pPr marL="0" indent="0">
              <a:buNone/>
            </a:pPr>
            <a:r>
              <a:rPr lang="da-DK" sz="1400" dirty="0" smtClean="0"/>
              <a:t>         Dette spor kunne udmøntes i et mål om at udvikle/uddanne  X bestyrelsesmedlemmer per klub samt at  </a:t>
            </a:r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 tilknytte én træner til hver klub.</a:t>
            </a:r>
            <a:endParaRPr lang="da-DK" sz="1400" dirty="0"/>
          </a:p>
          <a:p>
            <a:pPr>
              <a:buAutoNum type="arabicPeriod" startAt="2"/>
            </a:pPr>
            <a:r>
              <a:rPr lang="da-DK" sz="1400" b="1" dirty="0" smtClean="0"/>
              <a:t>Organisering af squashspillere</a:t>
            </a:r>
            <a:endParaRPr lang="da-DK" sz="1400" dirty="0" smtClean="0"/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 Styrkelse af indsatsen i forhold til tilbud, markedsføring og organisering af de mere end 10.000</a:t>
            </a:r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 uorganiserede squashspillere i Danmark.</a:t>
            </a:r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 Dette spor kunne udmøntes i et mål om at rekruttere fx 2.000 nye medlemmer til danske squashklubber  </a:t>
            </a:r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 i perioden.</a:t>
            </a:r>
          </a:p>
          <a:p>
            <a:pPr marL="0" indent="0">
              <a:buNone/>
            </a:pPr>
            <a:r>
              <a:rPr lang="da-DK" sz="1400" dirty="0" smtClean="0"/>
              <a:t>3.     </a:t>
            </a:r>
            <a:r>
              <a:rPr lang="da-DK" sz="1400" b="1" dirty="0" smtClean="0"/>
              <a:t>Internationale udfordringer til eliten</a:t>
            </a:r>
          </a:p>
          <a:p>
            <a:pPr marL="0" indent="0">
              <a:buNone/>
            </a:pPr>
            <a:r>
              <a:rPr lang="da-DK" sz="1400" dirty="0" smtClean="0"/>
              <a:t>        Styrke og motivere elitespillerne via internationale udfordringer på dansk jord.</a:t>
            </a:r>
            <a:endParaRPr lang="da-DK" sz="1400" dirty="0"/>
          </a:p>
          <a:p>
            <a:pPr marL="0" indent="0">
              <a:buNone/>
            </a:pPr>
            <a:r>
              <a:rPr lang="da-DK" sz="1400" dirty="0" smtClean="0"/>
              <a:t>        Dette spor kunne udmøntes i mål om at afholde 4 årlige internationale turneringer for henholdsvis </a:t>
            </a:r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juniorer, PSA damer, PSA herrer samt veteraner.</a:t>
            </a:r>
          </a:p>
          <a:p>
            <a:pPr>
              <a:buAutoNum type="arabicPeriod" startAt="4"/>
            </a:pPr>
            <a:r>
              <a:rPr lang="da-DK" sz="1400" b="1" dirty="0" smtClean="0"/>
              <a:t>Bestyrelser og udvalg</a:t>
            </a:r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 Styrkelse og udvikling af forbundets bestyrelse og udvalg.</a:t>
            </a:r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 Dette spor kunne udmøntes i mål om at alle bestyrelses- og udvalgsmedlemmer tilbydes relevant</a:t>
            </a:r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 uddannelse, at der opstilles en kompetenceprofil for bestyrelsen samt at der opstilles mål for</a:t>
            </a:r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 kønsfordeling i bestyrelse og udvalg.</a:t>
            </a:r>
            <a:endParaRPr lang="da-DK" sz="1400" dirty="0"/>
          </a:p>
          <a:p>
            <a:pPr marL="0" indent="0">
              <a:buNone/>
            </a:pPr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xmlns="" val="1821176859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25400</TotalTime>
  <Words>188</Words>
  <Application>Microsoft Office PowerPoint</Application>
  <PresentationFormat>Skærmshow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Strategispor for 2017 -2021 ”Flere skal spille bedre squash”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Strategispor for 2017 -2021</dc:title>
  <dc:creator>Kenneth Plummer</dc:creator>
  <cp:lastModifiedBy>Ela</cp:lastModifiedBy>
  <cp:revision>17</cp:revision>
  <cp:lastPrinted>2016-11-14T12:18:30Z</cp:lastPrinted>
  <dcterms:created xsi:type="dcterms:W3CDTF">2016-10-15T12:18:05Z</dcterms:created>
  <dcterms:modified xsi:type="dcterms:W3CDTF">2016-11-15T11:15:17Z</dcterms:modified>
</cp:coreProperties>
</file>