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94568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220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56086D-C35D-40AB-B5BD-1F108245F468}" type="datetimeFigureOut">
              <a:rPr lang="da-DK" smtClean="0"/>
              <a:pPr/>
              <a:t>17-06-2016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C40FFD9-E7EB-463B-A6B0-B6F6294322AC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140968"/>
            <a:ext cx="2255930" cy="218417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6" name="Rektangel 15"/>
          <p:cNvSpPr/>
          <p:nvPr/>
        </p:nvSpPr>
        <p:spPr>
          <a:xfrm>
            <a:off x="4180971" y="3503711"/>
            <a:ext cx="8895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a-DK" sz="2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Dato</a:t>
            </a:r>
            <a:endParaRPr lang="da-DK" sz="2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8" name="Lige forbindelse 17"/>
          <p:cNvCxnSpPr/>
          <p:nvPr/>
        </p:nvCxnSpPr>
        <p:spPr>
          <a:xfrm>
            <a:off x="2969560" y="4725144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Lige forbindelse 21"/>
          <p:cNvCxnSpPr/>
          <p:nvPr/>
        </p:nvCxnSpPr>
        <p:spPr>
          <a:xfrm>
            <a:off x="1115616" y="6165304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ktangel 1"/>
          <p:cNvSpPr/>
          <p:nvPr/>
        </p:nvSpPr>
        <p:spPr>
          <a:xfrm>
            <a:off x="1603497" y="548680"/>
            <a:ext cx="593701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a-DK" sz="72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Diplom</a:t>
            </a:r>
          </a:p>
          <a:p>
            <a:pPr algn="ctr"/>
            <a:r>
              <a:rPr lang="da-DK" sz="2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For deltagelse i Dansk Squash Forbunds</a:t>
            </a:r>
            <a:endParaRPr lang="da-DK" sz="2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6" name="AutoShape 2" descr="Danish_Squash kopi"/>
          <p:cNvSpPr>
            <a:spLocks noChangeAspect="1" noChangeArrowheads="1"/>
          </p:cNvSpPr>
          <p:nvPr/>
        </p:nvSpPr>
        <p:spPr bwMode="auto">
          <a:xfrm>
            <a:off x="28575" y="-76200"/>
            <a:ext cx="866775" cy="733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029" name="Picture 5" descr="C:\Users\Kongen\Documents\Squash\squash ic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17232"/>
            <a:ext cx="1475656" cy="1243650"/>
          </a:xfrm>
          <a:prstGeom prst="rect">
            <a:avLst/>
          </a:prstGeom>
          <a:noFill/>
        </p:spPr>
      </p:pic>
      <p:pic>
        <p:nvPicPr>
          <p:cNvPr id="3" name="Picture 2" descr="C:\Users\Kongen\Documents\Squash\Bobby Boast\BobbyBoastRelaxMin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3606798"/>
            <a:ext cx="1440160" cy="1665379"/>
          </a:xfrm>
          <a:prstGeom prst="rect">
            <a:avLst/>
          </a:prstGeom>
          <a:noFill/>
        </p:spPr>
      </p:pic>
      <p:sp>
        <p:nvSpPr>
          <p:cNvPr id="17" name="Rektangel 16"/>
          <p:cNvSpPr/>
          <p:nvPr/>
        </p:nvSpPr>
        <p:spPr>
          <a:xfrm>
            <a:off x="1691680" y="2276872"/>
            <a:ext cx="56757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a-DK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Bobby </a:t>
            </a:r>
            <a:r>
              <a:rPr lang="da-DK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Boast</a:t>
            </a:r>
            <a:r>
              <a:rPr lang="da-DK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da-DK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Cup</a:t>
            </a:r>
            <a:endParaRPr lang="da-DK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2699792" y="429309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 smtClean="0">
                <a:solidFill>
                  <a:srgbClr val="FF0000"/>
                </a:solidFill>
              </a:rPr>
              <a:t>Indsæt spillernavn</a:t>
            </a:r>
            <a:endParaRPr lang="da-DK" i="1" dirty="0">
              <a:solidFill>
                <a:srgbClr val="FF0000"/>
              </a:solidFill>
            </a:endParaRPr>
          </a:p>
        </p:txBody>
      </p:sp>
      <p:sp>
        <p:nvSpPr>
          <p:cNvPr id="20" name="Tekstboks 19"/>
          <p:cNvSpPr txBox="1"/>
          <p:nvPr/>
        </p:nvSpPr>
        <p:spPr>
          <a:xfrm>
            <a:off x="1979712" y="580526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 smtClean="0">
                <a:solidFill>
                  <a:srgbClr val="FF0000"/>
                </a:solidFill>
              </a:rPr>
              <a:t>Indsæt værtsklub, turneringsansvarlig</a:t>
            </a:r>
            <a:endParaRPr lang="da-DK" i="1" dirty="0">
              <a:solidFill>
                <a:srgbClr val="FF0000"/>
              </a:solidFill>
            </a:endParaRPr>
          </a:p>
        </p:txBody>
      </p:sp>
      <p:sp>
        <p:nvSpPr>
          <p:cNvPr id="24" name="Tekstboks 23"/>
          <p:cNvSpPr txBox="1"/>
          <p:nvPr/>
        </p:nvSpPr>
        <p:spPr>
          <a:xfrm>
            <a:off x="6588224" y="587727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 smtClean="0">
                <a:solidFill>
                  <a:srgbClr val="FF0000"/>
                </a:solidFill>
              </a:rPr>
              <a:t>Indsæt evt. klublogo</a:t>
            </a:r>
            <a:endParaRPr lang="da-DK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</TotalTime>
  <Words>21</Words>
  <Application>Microsoft Office PowerPoint</Application>
  <PresentationFormat>Skærmshow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Forløb</vt:lpstr>
      <vt:lpstr>Dias nummer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Kongen</dc:creator>
  <cp:lastModifiedBy>Maiken Møller</cp:lastModifiedBy>
  <cp:revision>25</cp:revision>
  <dcterms:created xsi:type="dcterms:W3CDTF">2015-01-22T20:12:56Z</dcterms:created>
  <dcterms:modified xsi:type="dcterms:W3CDTF">2016-06-17T11:14:00Z</dcterms:modified>
</cp:coreProperties>
</file>